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1" r:id="rId2"/>
    <p:sldId id="265" r:id="rId3"/>
    <p:sldId id="262" r:id="rId4"/>
    <p:sldId id="256" r:id="rId5"/>
    <p:sldId id="263" r:id="rId6"/>
    <p:sldId id="266" r:id="rId7"/>
    <p:sldId id="257" r:id="rId8"/>
    <p:sldId id="260" r:id="rId9"/>
    <p:sldId id="264" r:id="rId10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0089B-B977-4149-BF95-EAD7BA10FF86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0280E-16D6-2743-A4BF-9E95652C271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4539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1C4F5-CB2B-BA47-9CB7-3159A6C92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0906A4-A45E-9047-9546-04F95236A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1E5AB7-AE1E-9A42-AEA7-498D986F8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F5BBC1-9E57-CC48-A27E-32C73EEC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4B106-451C-E146-B25C-FB2B1C3F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18721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385A5-C7D0-C547-8B8B-C5600120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8B418F-A300-5C4A-A312-E4B1A2E51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308C38-6A2B-774E-8D5D-24704A01E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320060-5AD3-C74E-9694-78D4BB54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0255B7-124D-2248-8112-FA1D2BD9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3030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3EF2FAD-385A-BE45-A1E3-C8A6F0BDCB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DF9176-A8D5-2F45-8FE4-AD52A2818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F00FCC-1804-7347-A5BF-5CFB1FBB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0E59D3-F934-3B48-9E02-0C2B12E99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4E73DC-B0EE-3348-BF65-FCA20F72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0524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129AA-291A-7843-B6C1-DE758719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FA5FCC-31E6-CA4F-960A-083F5EE05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A8A4A-50BC-944C-9AE1-7553A5E2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602111-B66E-D64A-ADCF-6E3A6782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5B55DE-FC2E-B040-A6E2-B67A0B4C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5224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B5493-F217-BB4D-AC08-87AE529B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EF4632-4C3F-6042-8DE4-B7F155278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3B1A6D-DF5C-7D46-9125-654D3ADB6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9C7A39-3F48-2340-93D2-E0B1EEF1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5C9361-B9C4-6F4B-A55F-AA24F1CA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6521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939A2-CA43-8A49-8735-773D7140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C8D50E-E29A-BC48-B39F-3E9E5C9EA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59D637-9436-FB43-87F0-B1F16E418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A8542A-D75F-C043-9A9F-3E75BEA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0D0AA4-C771-CF4E-AE2E-37EEEB6FB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71E890-D577-944B-B7E2-4FD7A15D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6591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339CC-45C3-F445-B89B-3C72B697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75C7D8-AA41-9640-9B54-D27F63D8B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06E92B-5253-2842-9D94-6127D5FE0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F8D88F-8B07-5042-A830-BB472F6D5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FC523B-E528-3E45-91D2-BB600E177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4F55307-1598-9C4C-BDC0-D02F11D4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7D7A79D-63E5-3C4A-B517-4EF0ED07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405CD3-2BEF-E145-825E-6BF8AF82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9735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8274D-32E4-BF46-8441-8AB11170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3A060B-CD94-FA43-A711-ECFE7FA8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AB4D11-6A76-834A-87FF-1D23E1FB2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B4CA83-344C-7B49-A0E6-29960450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3383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00120B8-199A-D543-B208-2E2509041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341BF4E-C68E-254E-AB2B-FC0A23A2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29E5FC-D304-4246-AA7F-493760DE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7157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9F183-419C-A04E-BAA2-36FD519E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267DA4-DCC2-9140-9252-602774AEB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2A8D04-BDA6-0C4B-B6ED-FDE6B4548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8D0953-1E21-4349-B952-48E463C7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1B42CC-EC04-3D46-8E42-696ED1AF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1390B3-5472-5D4B-A966-8C278FDE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044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DF80D-F398-3C4F-B925-542A05BE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EFDE7C-E80C-3D48-A8E8-C683B03BE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9D06E7-2B72-4745-8B63-89A278861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9E44F9-A661-9F47-A4F3-D791FD98F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D673E-CB91-3142-A4A7-1D37C937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9752DB-68CD-CE4E-86D7-D7150632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1767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9AF11-FACF-3F48-B1BD-3AADFBC3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75EBF4-A6B8-9A46-A7D6-2DD7DD027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698090-2338-8045-B84E-2FDD587F4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7948A-F485-F74A-BC54-F0505CF3ECF8}" type="datetimeFigureOut">
              <a:rPr lang="ru-BY" smtClean="0"/>
              <a:t>17.10.2021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17A913-EF10-4E43-A54D-707425854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53C05-B9F1-9641-A48A-E23E30FCF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D6051-E63E-0349-B702-1E13D9D64ED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1851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nt MacBook Air M1, year 2021 - Chaowaa">
            <a:extLst>
              <a:ext uri="{FF2B5EF4-FFF2-40B4-BE49-F238E27FC236}">
                <a16:creationId xmlns:a16="http://schemas.microsoft.com/office/drawing/2014/main" id="{F4EE6D70-3B6D-D248-89C9-B710D4FC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99" y="697843"/>
            <a:ext cx="9436401" cy="54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5 путей эффективной коммуникации с персоналом для получения желаемого  результата">
            <a:extLst>
              <a:ext uri="{FF2B5EF4-FFF2-40B4-BE49-F238E27FC236}">
                <a16:creationId xmlns:a16="http://schemas.microsoft.com/office/drawing/2014/main" id="{03BBC6EC-31AF-A649-BF55-17F297A0D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380" y="1052186"/>
            <a:ext cx="7300869" cy="455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75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Светлый зеленый фон (64 фото)">
            <a:extLst>
              <a:ext uri="{FF2B5EF4-FFF2-40B4-BE49-F238E27FC236}">
                <a16:creationId xmlns:a16="http://schemas.microsoft.com/office/drawing/2014/main" id="{FE7FDF13-6146-4142-9F18-E9B1C003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CDE5CB0-7802-5740-A378-DEA0FE450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504" y="1014608"/>
            <a:ext cx="10389296" cy="51623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+mj-lt"/>
              </a:rPr>
              <a:t>Небольшая статистика по руководителям от компании </a:t>
            </a:r>
            <a:r>
              <a:rPr lang="ru-RU" b="1" dirty="0" err="1">
                <a:latin typeface="+mj-lt"/>
              </a:rPr>
              <a:t>Harris</a:t>
            </a:r>
            <a:r>
              <a:rPr lang="ru-RU" b="1" dirty="0">
                <a:latin typeface="+mj-lt"/>
              </a:rPr>
              <a:t> </a:t>
            </a:r>
            <a:r>
              <a:rPr lang="ru-RU" b="1" dirty="0" err="1">
                <a:latin typeface="+mj-lt"/>
              </a:rPr>
              <a:t>Poll</a:t>
            </a:r>
            <a:r>
              <a:rPr lang="ru-RU" b="1" dirty="0">
                <a:latin typeface="+mj-lt"/>
              </a:rPr>
              <a:t>:</a:t>
            </a:r>
            <a:endParaRPr lang="ru-BY" b="1" dirty="0">
              <a:latin typeface="+mj-lt"/>
            </a:endParaRPr>
          </a:p>
          <a:p>
            <a:pPr lvl="0"/>
            <a:r>
              <a:rPr lang="ru-RU" b="1" dirty="0">
                <a:latin typeface="+mj-lt"/>
              </a:rPr>
              <a:t>69% руководителей признались, что испытывают дискомфорт, общаясь с подчиненными;</a:t>
            </a:r>
            <a:endParaRPr lang="ru-BY" b="1" dirty="0">
              <a:latin typeface="+mj-lt"/>
            </a:endParaRPr>
          </a:p>
          <a:p>
            <a:pPr lvl="0"/>
            <a:r>
              <a:rPr lang="ru-RU" b="1" dirty="0">
                <a:latin typeface="+mj-lt"/>
              </a:rPr>
              <a:t>37% не могут дать прямой обратной связи, если ожидают ответного негатива;</a:t>
            </a:r>
            <a:endParaRPr lang="ru-BY" b="1" dirty="0">
              <a:latin typeface="+mj-lt"/>
            </a:endParaRPr>
          </a:p>
          <a:p>
            <a:pPr lvl="0"/>
            <a:r>
              <a:rPr lang="ru-RU" b="1" dirty="0">
                <a:latin typeface="+mj-lt"/>
              </a:rPr>
              <a:t>16% предпочитают общение по электронной почте;</a:t>
            </a:r>
            <a:endParaRPr lang="ru-BY" b="1" dirty="0">
              <a:latin typeface="+mj-lt"/>
            </a:endParaRPr>
          </a:p>
          <a:p>
            <a:pPr lvl="0"/>
            <a:r>
              <a:rPr lang="ru-RU" b="1" dirty="0">
                <a:latin typeface="+mj-lt"/>
              </a:rPr>
              <a:t>Каждый шестой руководитель испытывает проблемы с признанием удачных идей сотрудников;</a:t>
            </a:r>
            <a:endParaRPr lang="ru-BY" b="1" dirty="0">
              <a:latin typeface="+mj-lt"/>
            </a:endParaRPr>
          </a:p>
          <a:p>
            <a:pPr lvl="0"/>
            <a:r>
              <a:rPr lang="ru-RU" b="1" dirty="0">
                <a:latin typeface="+mj-lt"/>
              </a:rPr>
              <a:t>19% — не знают, как давать четкие указания;</a:t>
            </a:r>
            <a:endParaRPr lang="ru-BY" b="1" dirty="0">
              <a:latin typeface="+mj-lt"/>
            </a:endParaRPr>
          </a:p>
          <a:p>
            <a:pPr lvl="0"/>
            <a:r>
              <a:rPr lang="ru-RU" b="1" dirty="0">
                <a:latin typeface="+mj-lt"/>
              </a:rPr>
              <a:t>Каждый пятый — говорит, что ему сложно похвалить своих подчиненных;</a:t>
            </a:r>
            <a:endParaRPr lang="ru-BY" b="1" dirty="0">
              <a:latin typeface="+mj-lt"/>
            </a:endParaRPr>
          </a:p>
          <a:p>
            <a:pPr lvl="0"/>
            <a:r>
              <a:rPr lang="ru-RU" b="1" dirty="0">
                <a:latin typeface="+mj-lt"/>
              </a:rPr>
              <a:t>20% — не могут объяснить, куда движется компания.</a:t>
            </a:r>
            <a:endParaRPr lang="ru-BY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528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nt MacBook Air M1, year 2021 - Chaowaa">
            <a:extLst>
              <a:ext uri="{FF2B5EF4-FFF2-40B4-BE49-F238E27FC236}">
                <a16:creationId xmlns:a16="http://schemas.microsoft.com/office/drawing/2014/main" id="{6AE6F17E-3BF5-D041-BF9F-D5885B094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99" y="697843"/>
            <a:ext cx="9436401" cy="54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Проблемы коммуникации">
            <a:extLst>
              <a:ext uri="{FF2B5EF4-FFF2-40B4-BE49-F238E27FC236}">
                <a16:creationId xmlns:a16="http://schemas.microsoft.com/office/drawing/2014/main" id="{B5BA152C-7199-2847-9657-EAC6FB30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467" y="1052242"/>
            <a:ext cx="6055065" cy="454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68B287-6366-8D4B-8806-8778CC97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39" y="3898814"/>
            <a:ext cx="1403898" cy="140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8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nt MacBook Air M1, year 2021 - Chaowaa">
            <a:extLst>
              <a:ext uri="{FF2B5EF4-FFF2-40B4-BE49-F238E27FC236}">
                <a16:creationId xmlns:a16="http://schemas.microsoft.com/office/drawing/2014/main" id="{DEBD3837-3FB7-824E-953C-115E7316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99" y="697843"/>
            <a:ext cx="9436401" cy="54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34C446-3893-2347-AEA8-AAAA509F6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637" y="1062680"/>
            <a:ext cx="140456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pic>
        <p:nvPicPr>
          <p:cNvPr id="1026" name="Picture 2" descr="Коммуникации в проектной команде. Пособие для руководителей. Часть 1">
            <a:extLst>
              <a:ext uri="{FF2B5EF4-FFF2-40B4-BE49-F238E27FC236}">
                <a16:creationId xmlns:a16="http://schemas.microsoft.com/office/drawing/2014/main" id="{4AAAAB79-13E4-0D48-879D-EE1E85F51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38" y="1010223"/>
            <a:ext cx="7298726" cy="46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61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Rent MacBook Air M1, year 2021 - Chaowaa">
            <a:extLst>
              <a:ext uri="{FF2B5EF4-FFF2-40B4-BE49-F238E27FC236}">
                <a16:creationId xmlns:a16="http://schemas.microsoft.com/office/drawing/2014/main" id="{4533E93F-45CD-6849-9294-3826154D0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99" y="697843"/>
            <a:ext cx="9436401" cy="54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Стратегии эффективной коммуникации с клиентами в фитнесе | Фитнес Эксперт |  Fitness Expert (отраслевая бизнес-площадка)">
            <a:extLst>
              <a:ext uri="{FF2B5EF4-FFF2-40B4-BE49-F238E27FC236}">
                <a16:creationId xmlns:a16="http://schemas.microsoft.com/office/drawing/2014/main" id="{BF960A25-E3FA-9C45-8C5F-41240D3C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75" y="992343"/>
            <a:ext cx="7315200" cy="463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1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Светлый зеленый фон (64 фото)">
            <a:extLst>
              <a:ext uri="{FF2B5EF4-FFF2-40B4-BE49-F238E27FC236}">
                <a16:creationId xmlns:a16="http://schemas.microsoft.com/office/drawing/2014/main" id="{FE7FDF13-6146-4142-9F18-E9B1C003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CDE5CB0-7802-5740-A378-DEA0FE450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504" y="1014608"/>
            <a:ext cx="10389296" cy="5162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Касается ли вас обсуждаемый вопрос?</a:t>
            </a:r>
            <a:endParaRPr lang="ru-BY" dirty="0"/>
          </a:p>
          <a:p>
            <a:pPr marL="0" indent="0">
              <a:buNone/>
            </a:pPr>
            <a:endParaRPr lang="ru-BY" b="1" dirty="0">
              <a:latin typeface="+mj-lt"/>
            </a:endParaRPr>
          </a:p>
          <a:p>
            <a:pPr marL="0" indent="0">
              <a:buNone/>
            </a:pPr>
            <a:r>
              <a:rPr lang="ru-RU" b="1" dirty="0"/>
              <a:t>Являетесь ли вы специалистом в этом направлении?</a:t>
            </a:r>
          </a:p>
          <a:p>
            <a:pPr marL="0" indent="0">
              <a:buNone/>
            </a:pPr>
            <a:endParaRPr lang="ru-BY" dirty="0"/>
          </a:p>
          <a:p>
            <a:pPr marL="0" indent="0">
              <a:buNone/>
            </a:pPr>
            <a:r>
              <a:rPr lang="ru-RU" b="1" dirty="0"/>
              <a:t>Вы сейчас озвучите факт или свое мнение?</a:t>
            </a:r>
            <a:endParaRPr lang="ru-BY" dirty="0"/>
          </a:p>
          <a:p>
            <a:pPr marL="0" indent="0">
              <a:buNone/>
            </a:pPr>
            <a:endParaRPr lang="ru-BY" b="1" dirty="0">
              <a:latin typeface="+mj-lt"/>
            </a:endParaRPr>
          </a:p>
          <a:p>
            <a:pPr marL="0" indent="0">
              <a:buNone/>
            </a:pPr>
            <a:r>
              <a:rPr lang="ru-RU" b="1" dirty="0"/>
              <a:t>Что случится, если вы промолчите?</a:t>
            </a:r>
            <a:endParaRPr lang="ru-BY" dirty="0"/>
          </a:p>
          <a:p>
            <a:pPr marL="0" indent="0">
              <a:buNone/>
            </a:pPr>
            <a:endParaRPr lang="ru-BY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nt MacBook Air M1, year 2021 - Chaowaa">
            <a:extLst>
              <a:ext uri="{FF2B5EF4-FFF2-40B4-BE49-F238E27FC236}">
                <a16:creationId xmlns:a16="http://schemas.microsoft.com/office/drawing/2014/main" id="{94416298-A864-7942-A5CF-79A9C42A4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99" y="697843"/>
            <a:ext cx="9436401" cy="54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85F77EC-F08C-1646-8433-8414BF07B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889" y="1051034"/>
            <a:ext cx="25080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9EDDFE-3AF8-8C48-94F9-D442FDCC7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198" y="1051034"/>
            <a:ext cx="1561590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pic>
        <p:nvPicPr>
          <p:cNvPr id="4098" name="Picture 2" descr="Виды общения в команде. Коммуникации в проектной команде. Часть 3">
            <a:extLst>
              <a:ext uri="{FF2B5EF4-FFF2-40B4-BE49-F238E27FC236}">
                <a16:creationId xmlns:a16="http://schemas.microsoft.com/office/drawing/2014/main" id="{0515C55F-A0AE-FA47-88F8-55D7F2A8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89" y="1051033"/>
            <a:ext cx="7336222" cy="460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22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nt MacBook Air M1, year 2021 - Chaowaa">
            <a:extLst>
              <a:ext uri="{FF2B5EF4-FFF2-40B4-BE49-F238E27FC236}">
                <a16:creationId xmlns:a16="http://schemas.microsoft.com/office/drawing/2014/main" id="{B9380AC2-6E03-5F49-8435-0EC3A6B65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99" y="697843"/>
            <a:ext cx="9436401" cy="54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D3ABEC-ACA4-5D4B-BB97-EC153F446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638" y="1037966"/>
            <a:ext cx="1554485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pic>
        <p:nvPicPr>
          <p:cNvPr id="6146" name="Picture 2" descr="Улучшение коммуникаций и взаимодействия в команде: 7 ключевых методов">
            <a:extLst>
              <a:ext uri="{FF2B5EF4-FFF2-40B4-BE49-F238E27FC236}">
                <a16:creationId xmlns:a16="http://schemas.microsoft.com/office/drawing/2014/main" id="{C83E7AB6-AEBE-2040-9FB7-73CB02E4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327" y="1037966"/>
            <a:ext cx="7411346" cy="466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2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nt MacBook Air M1, year 2021 - Chaowaa">
            <a:extLst>
              <a:ext uri="{FF2B5EF4-FFF2-40B4-BE49-F238E27FC236}">
                <a16:creationId xmlns:a16="http://schemas.microsoft.com/office/drawing/2014/main" id="{1FDC6905-5810-BF4B-9FAB-98BBE63A6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99" y="697843"/>
            <a:ext cx="9436401" cy="54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506f5fd0cc3c768a21702533d0d69dbf(1)">
            <a:extLst>
              <a:ext uri="{FF2B5EF4-FFF2-40B4-BE49-F238E27FC236}">
                <a16:creationId xmlns:a16="http://schemas.microsoft.com/office/drawing/2014/main" id="{A3C9B29F-F16A-E241-A8CF-4675B57061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7919" y="1026641"/>
            <a:ext cx="7376159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7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118</Words>
  <Application>Microsoft Macintosh PowerPoint</Application>
  <PresentationFormat>Широкоэкранный</PresentationFormat>
  <Paragraphs>15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Shilkin, Egor</cp:lastModifiedBy>
  <cp:revision>6</cp:revision>
  <dcterms:created xsi:type="dcterms:W3CDTF">2021-09-04T16:03:02Z</dcterms:created>
  <dcterms:modified xsi:type="dcterms:W3CDTF">2021-10-17T18:42:03Z</dcterms:modified>
</cp:coreProperties>
</file>